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8" r:id="rId2"/>
    <p:sldId id="257" r:id="rId3"/>
    <p:sldId id="259" r:id="rId4"/>
    <p:sldId id="265" r:id="rId5"/>
    <p:sldId id="266" r:id="rId6"/>
    <p:sldId id="268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4E0F"/>
    <a:srgbClr val="049CA5"/>
    <a:srgbClr val="BB459A"/>
    <a:srgbClr val="F6A000"/>
    <a:srgbClr val="51BAB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9" autoAdjust="0"/>
    <p:restoredTop sz="94712" autoAdjust="0"/>
  </p:normalViewPr>
  <p:slideViewPr>
    <p:cSldViewPr snapToGrid="0">
      <p:cViewPr varScale="1">
        <p:scale>
          <a:sx n="120" d="100"/>
          <a:sy n="120" d="100"/>
        </p:scale>
        <p:origin x="12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C6707-1E85-42F7-B7D4-7A8FFD635DEC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28729-4B00-42DA-A37E-4131C31F5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26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A28729-4B00-42DA-A37E-4131C31F5AC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872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467FA-38F5-06BC-116D-FA58300CB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8A8A4-81B3-1ADE-86E4-F71AAD0EB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A6084-FD3F-27D8-A5D8-384A1A66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5A4C2-67CA-A4BB-A6EF-242A4BB43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036CB-8C6E-EF41-3595-BB6487C3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00D4-978E-F4A3-45FA-CE0107FE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D9D6F-215D-0447-4B6B-AA2A13547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C8E0B-5870-1A13-E762-706BC23D5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6BE14-46F8-920A-8B6C-ED85499A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0ECAE-1558-6ED6-7496-5C2FABEDF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47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BD6F71-34AD-C93F-E43A-1AF037CC6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70855B-3820-FC52-BDE1-E5BC1DAD2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67F6F-FC54-5381-9FBC-29857295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6025B-9909-ED8E-D8C9-0A2643BC8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1E63A-6929-77BB-7297-C0CB7C94A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3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5D1FA-4F0E-E0FB-0EDD-73E3594F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98FF1-A3AA-2583-3EF0-325143A5C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67634-3CD4-79CC-4829-5350C0505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C0076-8C62-69F4-620C-06843297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71026-612B-53D7-1824-CF10DCE0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33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55F62-B74A-54B0-1A2A-4F61260C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66173-F917-AD5E-69C5-36A3D4860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CB58F-52E4-593A-D0AA-46349FF05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4DAFA-9C94-2D1F-CB2F-91C7F339C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ADC0C-44CE-D6CE-C8DE-142CBFAB1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39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B02CA-D7AB-EAD3-D444-7CB6CDF32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C0742-55B7-F66A-CF2F-60ED87F47E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0ED09B-0FDE-D63B-D55D-9A3C4A2C0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F1C3C-16A8-A704-5BE3-A2DAA68E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9C7D43-3C10-C3CA-5524-901EF1A36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D9AF9A-D3AC-D150-B5A7-50B75571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795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84987-82AC-D565-801A-2CBC853BF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FE7EE-D780-6E5A-B969-AD24F69E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F647A-4277-7A31-D74B-002CF65F9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89736B-C0C7-BE94-1D79-D204E87AC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8D8FE0-2F6A-6AAA-BAE6-386931849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E34931-9143-462A-C94B-EB59EE4FB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9B7A4E-6373-A10E-8BD5-78572728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881B54-FABF-6BCB-058C-AF32A586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32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2DA2-FDB1-03EA-37CD-2C3D68BA9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11418-38C5-61AF-6B00-CA5FFE5A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7B2EAD-DDEF-BB9D-1467-2CD76B35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EC9BE1-E6BF-92A7-FE4C-568C1D86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05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B1E94-3DA8-2BDC-DD12-A823C958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728C5-EB16-A3D9-1B71-4FF7EDD1D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DFCE9-6619-5DF5-58AF-05AA4A128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513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70281-BEDD-C2A6-2BDA-362AAE8FF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BF5CE-E293-D666-7125-FEB5AA2E3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1609B3-4A4B-0B80-E2C4-E2D3A1049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5B78A-D8A7-7A34-A25D-84FD05956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AF746-D607-280D-CEFD-F5E51E075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68417D-8051-F838-FFD3-6D573A93C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83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66E6-9BF7-A201-3177-1AC140C58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72C0D2-AA87-7560-19FB-FCDF28E82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C5B94-7BBA-1F2A-3DA2-0E12460D5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9429A5-AA81-7F72-82AB-C4F6914F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FFB64B-C42D-D7C5-3704-0B6AF9686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0D0DC7-A9FB-3A70-87B7-EF129FB8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6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5FE85-250B-B84C-1445-F8CF7AE00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79C9C-1835-F87C-D801-7228954791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DBD58-0309-D121-B0D8-227F1AED6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F4780-B7BD-49B1-A146-21BE5020A007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7B7F62-2D9A-3AC3-24C2-2EA6D4B3F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2890B-16B6-CDCC-E183-610A8A443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1F239-CDA0-4225-A8D7-66CA770B97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04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usttalkhert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justtalkherts.org/realbodi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8B07E42-A3A7-BD93-3266-F309F8D903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2774" y="1170604"/>
            <a:ext cx="8475912" cy="42780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Just Talk’s </a:t>
            </a:r>
            <a:b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</a:b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rgbClr val="E84E0F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Real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rgbClr val="BB459A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Bodies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rgbClr val="F6A000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in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 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rgbClr val="049CA5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Herts</a:t>
            </a:r>
            <a:r>
              <a:rPr kumimoji="0" lang="en-GB" sz="96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 </a:t>
            </a:r>
            <a:r>
              <a:rPr kumimoji="0" lang="en-GB" sz="88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campaign</a:t>
            </a:r>
            <a:endParaRPr kumimoji="0" lang="en-GB" sz="9600" b="0" i="0" u="none" strike="noStrike" kern="1200" cap="none" spc="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Bebas Neue" panose="020B0606020202050201" pitchFamily="34" charset="77"/>
              <a:ea typeface="+mn-ea"/>
              <a:cs typeface="+mn-cs"/>
            </a:endParaRPr>
          </a:p>
        </p:txBody>
      </p:sp>
      <p:pic>
        <p:nvPicPr>
          <p:cNvPr id="4" name="Picture 3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D947D057-4D5D-73CD-6F95-867F6726EDF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75" y="5390291"/>
            <a:ext cx="1796590" cy="880329"/>
          </a:xfrm>
          <a:prstGeom prst="rect">
            <a:avLst/>
          </a:prstGeom>
        </p:spPr>
      </p:pic>
      <p:pic>
        <p:nvPicPr>
          <p:cNvPr id="5" name="Picture 4" descr="Just Talk logo">
            <a:extLst>
              <a:ext uri="{FF2B5EF4-FFF2-40B4-BE49-F238E27FC236}">
                <a16:creationId xmlns:a16="http://schemas.microsoft.com/office/drawing/2014/main" id="{A800970D-B7F4-7FC6-97B6-22C6FF72A02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54" y="5324975"/>
            <a:ext cx="1323509" cy="1148144"/>
          </a:xfrm>
          <a:prstGeom prst="rect">
            <a:avLst/>
          </a:prstGeom>
        </p:spPr>
      </p:pic>
      <p:cxnSp>
        <p:nvCxnSpPr>
          <p:cNvPr id="7" name="Straight Connector 6" descr="Line dividing Just Talk and Real Bodies logos">
            <a:extLst>
              <a:ext uri="{FF2B5EF4-FFF2-40B4-BE49-F238E27FC236}">
                <a16:creationId xmlns:a16="http://schemas.microsoft.com/office/drawing/2014/main" id="{7E9FDBDC-B85E-4D24-26BD-6AC32C3AD87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/>
          <p:nvPr/>
        </p:nvCxnSpPr>
        <p:spPr>
          <a:xfrm>
            <a:off x="9601200" y="5390291"/>
            <a:ext cx="0" cy="1082828"/>
          </a:xfrm>
          <a:prstGeom prst="line">
            <a:avLst/>
          </a:prstGeom>
          <a:ln>
            <a:solidFill>
              <a:srgbClr val="51BA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7699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EE2FF-BB03-9AD5-33C0-1C9467F3B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GB" spc="50" dirty="0">
                <a:latin typeface="Bebas Neue" panose="020B0606020202050201" pitchFamily="34" charset="77"/>
                <a:ea typeface="+mn-ea"/>
                <a:cs typeface="+mn-cs"/>
              </a:rPr>
              <a:t>What is Just Talk?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544FB-0F81-4217-3C8C-15816E05F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Just </a:t>
            </a:r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Talk is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 positive mental health programme, designed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Hertfordshire’s 8-24 year olds, with the aim:</a:t>
            </a:r>
          </a:p>
          <a:p>
            <a:pPr marL="0" indent="0">
              <a:buNone/>
            </a:pP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“To make Hertfordshire a county in which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all young people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 recognise that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it’s ok not to be okay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, feel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comfortable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confident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 in talking about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mental health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, have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 for looking after their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wellbeing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 and know how to </a:t>
            </a:r>
            <a:r>
              <a:rPr lang="en-GB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access support </a:t>
            </a:r>
            <a:r>
              <a:rPr lang="en-GB" sz="1800" i="1" dirty="0">
                <a:latin typeface="Arial" panose="020B0604020202020204" pitchFamily="34" charset="0"/>
                <a:cs typeface="Arial" panose="020B0604020202020204" pitchFamily="34" charset="0"/>
              </a:rPr>
              <a:t>when it’s needed”.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We offer practical advice on how you can look after your mental health and our website hosts a load of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resources, such as e-learning and journals. Visit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www.justtalkherts.org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to find out more!</a:t>
            </a:r>
          </a:p>
        </p:txBody>
      </p:sp>
      <p:pic>
        <p:nvPicPr>
          <p:cNvPr id="17" name="Picture 16" descr="Three girls having a chat">
            <a:extLst>
              <a:ext uri="{FF2B5EF4-FFF2-40B4-BE49-F238E27FC236}">
                <a16:creationId xmlns:a16="http://schemas.microsoft.com/office/drawing/2014/main" id="{49C17EC7-C9A5-5744-34AC-6017E5FD34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" r="25233" b="-3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33" name="Arc 3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Just Talk logo">
            <a:extLst>
              <a:ext uri="{FF2B5EF4-FFF2-40B4-BE49-F238E27FC236}">
                <a16:creationId xmlns:a16="http://schemas.microsoft.com/office/drawing/2014/main" id="{6E75BEF6-7FF0-9600-FC30-37BF7F43AC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" r="-3" b="-3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Picture 5" descr="A boy in his school uniform smiling at the camera">
            <a:extLst>
              <a:ext uri="{FF2B5EF4-FFF2-40B4-BE49-F238E27FC236}">
                <a16:creationId xmlns:a16="http://schemas.microsoft.com/office/drawing/2014/main" id="{169900F9-A060-40FA-39AE-71A264882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r="1661" b="4"/>
          <a:stretch/>
        </p:blipFill>
        <p:spPr>
          <a:xfrm>
            <a:off x="9933462" y="290024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335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6C306-2044-0864-2053-FF510ACE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en-GB" spc="50" dirty="0">
                <a:latin typeface="Bebas Neue" panose="020B0606020202050201" pitchFamily="34" charset="77"/>
                <a:ea typeface="+mn-ea"/>
                <a:cs typeface="+mn-cs"/>
              </a:rPr>
              <a:t>Why</a:t>
            </a:r>
            <a:r>
              <a:rPr lang="en-GB" dirty="0"/>
              <a:t> </a:t>
            </a:r>
            <a:r>
              <a:rPr lang="en-GB" spc="50" dirty="0">
                <a:latin typeface="Bebas Neue" panose="020B0606020202050201" pitchFamily="34" charset="77"/>
                <a:ea typeface="+mn-ea"/>
                <a:cs typeface="+mn-cs"/>
              </a:rPr>
              <a:t>body image?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18A9-566F-3514-816D-C85DCB9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Do you every find yourself worrying about the way you look? You’re not alone.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Almost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1 in 2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Hertfordshire young people worry about their appearance - this is far too high!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Just Talk want to stop this figure from rising, and encourage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Hertfordshire young people to:</a:t>
            </a:r>
          </a:p>
          <a:p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Celebrate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the fact everyone has a different body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Know they are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good enough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themselves to others</a:t>
            </a:r>
          </a:p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Recognise their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positive qualities</a:t>
            </a:r>
          </a:p>
          <a:p>
            <a:pPr marL="0" indent="0">
              <a:buNone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So, they are launching the positive body image campaign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‘Real Bodies in Herts’.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group of girls posing for a photo&#10;&#10;">
            <a:extLst>
              <a:ext uri="{FF2B5EF4-FFF2-40B4-BE49-F238E27FC236}">
                <a16:creationId xmlns:a16="http://schemas.microsoft.com/office/drawing/2014/main" id="{B4FFFAE5-B0B8-F134-EE20-7D8DE84A4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4" r="15672" b="-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4" name="Arc 2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F3F814EC-EF93-D05E-ED53-7A1FA2774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647" y="1008591"/>
            <a:ext cx="3508445" cy="1719138"/>
          </a:xfrm>
          <a:prstGeom prst="rect">
            <a:avLst/>
          </a:prstGeom>
        </p:spPr>
      </p:pic>
      <p:pic>
        <p:nvPicPr>
          <p:cNvPr id="5" name="Picture 4" descr="Just Talk logo in a circle">
            <a:extLst>
              <a:ext uri="{FF2B5EF4-FFF2-40B4-BE49-F238E27FC236}">
                <a16:creationId xmlns:a16="http://schemas.microsoft.com/office/drawing/2014/main" id="{8E2BB457-FAE4-75BA-2C35-DA740B9A3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1402" y="1192211"/>
            <a:ext cx="11620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3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6C306-2044-0864-2053-FF510ACE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5400" spc="50">
                <a:latin typeface="Bebas Neue" panose="020B0606020202050201" pitchFamily="34" charset="77"/>
                <a:ea typeface="+mn-ea"/>
                <a:cs typeface="+mn-cs"/>
              </a:rPr>
              <a:t>‘Real Bodies in Herts’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18A9-566F-3514-816D-C85DCB9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This entire campaign, from its name to the positive advice used on posters, was created with </a:t>
            </a:r>
            <a:r>
              <a:rPr lang="en-GB" sz="1700" b="1" dirty="0">
                <a:latin typeface="Arial" panose="020B0604020202020204" pitchFamily="34" charset="0"/>
                <a:cs typeface="Arial" panose="020B0604020202020204" pitchFamily="34" charset="0"/>
              </a:rPr>
              <a:t>real </a:t>
            </a: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Hertfordshire students - like you.</a:t>
            </a:r>
          </a:p>
          <a:p>
            <a:pPr marL="0" indent="0">
              <a:buNone/>
            </a:pPr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Throughout the campaign, Just Talk will be sharing: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Helpful advice on how young people can build body image confidence 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Uplifting body image affirmations from other Herts’ young people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Useful tools to help you boost your mental health and wellbeing</a:t>
            </a:r>
          </a:p>
          <a:p>
            <a:r>
              <a:rPr lang="en-GB" sz="1700" dirty="0">
                <a:latin typeface="Arial" panose="020B0604020202020204" pitchFamily="34" charset="0"/>
                <a:cs typeface="Arial" panose="020B0604020202020204" pitchFamily="34" charset="0"/>
              </a:rPr>
              <a:t>Information on where to go if you are struggling with your body image</a:t>
            </a:r>
          </a:p>
        </p:txBody>
      </p:sp>
      <p:pic>
        <p:nvPicPr>
          <p:cNvPr id="17" name="Picture 16" descr="A group of students posing for a photo with their arms on each others shoulders&#10;">
            <a:extLst>
              <a:ext uri="{FF2B5EF4-FFF2-40B4-BE49-F238E27FC236}">
                <a16:creationId xmlns:a16="http://schemas.microsoft.com/office/drawing/2014/main" id="{3C4DECFD-2AE3-759D-6CC0-87D912C92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704423"/>
            <a:ext cx="4014216" cy="2679489"/>
          </a:xfrm>
          <a:prstGeom prst="rect">
            <a:avLst/>
          </a:prstGeom>
        </p:spPr>
      </p:pic>
      <p:pic>
        <p:nvPicPr>
          <p:cNvPr id="7" name="Picture 6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F3F814EC-EF93-D05E-ED53-7A1FA2774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188327"/>
            <a:ext cx="3995928" cy="19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5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6C306-2044-0864-2053-FF510ACE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GB" spc="50">
                <a:latin typeface="Bebas Neue" panose="020B0606020202050201" pitchFamily="34" charset="77"/>
                <a:ea typeface="+mn-ea"/>
                <a:cs typeface="+mn-cs"/>
              </a:rPr>
              <a:t>What’s on offer?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18A9-566F-3514-816D-C85DCB9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Throughout the ‘Real Bodies in Herts’ campaign, Just Talk’s partners are offering: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sz="1500" b="1" dirty="0">
                <a:latin typeface="Arial" panose="020B0604020202020204" pitchFamily="34" charset="0"/>
                <a:cs typeface="Arial" panose="020B0604020202020204" pitchFamily="34" charset="0"/>
              </a:rPr>
              <a:t>free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First Steps ED helpline - available to answer any body image questions and offer advice around eating difficulties and eating disorders 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A social media ‘top tips’ document – to help you use social media in a way that doesn’t negatively impact your body image or mental health 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Self-care document – exploring different therapeutic techniques which can help you with your body image</a:t>
            </a:r>
          </a:p>
          <a:p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Body image Q&amp;A session – you can submit your body image questions or concerns and a panel of experts will discuss them during a Q&amp;A event, which you will be able to watch later in the year</a:t>
            </a: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couple of female students sit at a table&#10;&#10;">
            <a:extLst>
              <a:ext uri="{FF2B5EF4-FFF2-40B4-BE49-F238E27FC236}">
                <a16:creationId xmlns:a16="http://schemas.microsoft.com/office/drawing/2014/main" id="{3E4849FF-6F67-A3A5-ED59-27E2BFD3B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7" r="4987" b="4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10" name="Picture 9" descr="A picture containing a female student smiling at the camera">
            <a:extLst>
              <a:ext uri="{FF2B5EF4-FFF2-40B4-BE49-F238E27FC236}">
                <a16:creationId xmlns:a16="http://schemas.microsoft.com/office/drawing/2014/main" id="{465FACB7-F769-2F7A-270B-CC5D0CBD9D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r="4" b="4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pic>
        <p:nvPicPr>
          <p:cNvPr id="11" name="Picture 10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F0199B72-0C08-6539-633A-EB29D3722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188327"/>
            <a:ext cx="3995928" cy="19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79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8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6C306-2044-0864-2053-FF510ACE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5400" spc="50" dirty="0">
                <a:latin typeface="Bebas Neue" panose="020B0606020202050201" pitchFamily="34" charset="77"/>
                <a:ea typeface="+mn-ea"/>
                <a:cs typeface="+mn-cs"/>
              </a:rPr>
              <a:t>What are we going to be doing?</a:t>
            </a:r>
          </a:p>
        </p:txBody>
      </p:sp>
      <p:sp>
        <p:nvSpPr>
          <p:cNvPr id="3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618A9-566F-3514-816D-C85DCB9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[Schools to include planned activities – posters, lessons, etc.]</a:t>
            </a:r>
          </a:p>
        </p:txBody>
      </p:sp>
      <p:pic>
        <p:nvPicPr>
          <p:cNvPr id="7" name="Picture 6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F3F814EC-EF93-D05E-ED53-7A1FA2774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4188327"/>
            <a:ext cx="3995928" cy="1958004"/>
          </a:xfrm>
          <a:prstGeom prst="rect">
            <a:avLst/>
          </a:prstGeom>
        </p:spPr>
      </p:pic>
      <p:pic>
        <p:nvPicPr>
          <p:cNvPr id="5" name="Picture 4" descr="Three students smiling at the camera">
            <a:extLst>
              <a:ext uri="{FF2B5EF4-FFF2-40B4-BE49-F238E27FC236}">
                <a16:creationId xmlns:a16="http://schemas.microsoft.com/office/drawing/2014/main" id="{D7E1F267-A09A-0B28-128C-9F18DF767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403" y="633483"/>
            <a:ext cx="4008365" cy="267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40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6A36C-FB86-A9C9-53EF-7B3DA8DAC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7100" spc="50" dirty="0">
                <a:solidFill>
                  <a:schemeClr val="tx2"/>
                </a:solidFill>
                <a:latin typeface="Bebas Neue" panose="020B0606020202050201" pitchFamily="34" charset="77"/>
                <a:ea typeface="+mn-ea"/>
                <a:cs typeface="+mn-cs"/>
              </a:rPr>
              <a:t>Get involved!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BA04-1928-18B1-776E-1F0B8749D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Just Talk want as many young people engaging with the ‘Real Bodies in Herts’ campaign as possible. 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Make sure you visit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www.justtalkherts.org/realbodies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to access any of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resources available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Follow @JustTalkHerts on Instagram and make sure to give our posts a like/comment.</a:t>
            </a:r>
          </a:p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Speak to your teachers if you are interested in setting up a body image group in your school.</a:t>
            </a:r>
          </a:p>
        </p:txBody>
      </p:sp>
      <p:pic>
        <p:nvPicPr>
          <p:cNvPr id="5" name="Picture 4" descr="Just Talk logo">
            <a:extLst>
              <a:ext uri="{FF2B5EF4-FFF2-40B4-BE49-F238E27FC236}">
                <a16:creationId xmlns:a16="http://schemas.microsoft.com/office/drawing/2014/main" id="{13AC20C0-541E-7C22-FC3C-858E135EF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54" y="5324975"/>
            <a:ext cx="1323509" cy="1148144"/>
          </a:xfrm>
          <a:prstGeom prst="rect">
            <a:avLst/>
          </a:prstGeom>
        </p:spPr>
      </p:pic>
      <p:cxnSp>
        <p:nvCxnSpPr>
          <p:cNvPr id="6" name="Straight Connector 5" descr="Line dividing Just Talk and Real Bodies logos">
            <a:extLst>
              <a:ext uri="{FF2B5EF4-FFF2-40B4-BE49-F238E27FC236}">
                <a16:creationId xmlns:a16="http://schemas.microsoft.com/office/drawing/2014/main" id="{D087D9EF-BBA3-2C40-AE74-77DBBC16D7D5}"/>
              </a:ext>
            </a:extLst>
          </p:cNvPr>
          <p:cNvCxnSpPr/>
          <p:nvPr/>
        </p:nvCxnSpPr>
        <p:spPr>
          <a:xfrm>
            <a:off x="9601200" y="5390291"/>
            <a:ext cx="0" cy="1082828"/>
          </a:xfrm>
          <a:prstGeom prst="line">
            <a:avLst/>
          </a:prstGeom>
          <a:ln>
            <a:solidFill>
              <a:srgbClr val="51BA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FC51CB67-ADCB-43F6-D827-1A694D0B6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75" y="5390291"/>
            <a:ext cx="1796590" cy="8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1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mpaign logo saying:&#10;&quot;Real Bodies in Herts&quot;&#10;and a strap line reading&#10;&quot;Every body for everybody&quot;">
            <a:extLst>
              <a:ext uri="{FF2B5EF4-FFF2-40B4-BE49-F238E27FC236}">
                <a16:creationId xmlns:a16="http://schemas.microsoft.com/office/drawing/2014/main" id="{D947D057-4D5D-73CD-6F95-867F6726E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675" y="5390291"/>
            <a:ext cx="1796590" cy="880329"/>
          </a:xfrm>
          <a:prstGeom prst="rect">
            <a:avLst/>
          </a:prstGeom>
        </p:spPr>
      </p:pic>
      <p:pic>
        <p:nvPicPr>
          <p:cNvPr id="5" name="Picture 4" descr="Just Talk logo">
            <a:extLst>
              <a:ext uri="{FF2B5EF4-FFF2-40B4-BE49-F238E27FC236}">
                <a16:creationId xmlns:a16="http://schemas.microsoft.com/office/drawing/2014/main" id="{A800970D-B7F4-7FC6-97B6-22C6FF72A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54" y="5324975"/>
            <a:ext cx="1323509" cy="1148144"/>
          </a:xfrm>
          <a:prstGeom prst="rect">
            <a:avLst/>
          </a:prstGeom>
        </p:spPr>
      </p:pic>
      <p:cxnSp>
        <p:nvCxnSpPr>
          <p:cNvPr id="7" name="Straight Connector 6" descr="Line dividing Just Talk and Real Bodies logos">
            <a:extLst>
              <a:ext uri="{FF2B5EF4-FFF2-40B4-BE49-F238E27FC236}">
                <a16:creationId xmlns:a16="http://schemas.microsoft.com/office/drawing/2014/main" id="{7E9FDBDC-B85E-4D24-26BD-6AC32C3AD879}"/>
              </a:ext>
            </a:extLst>
          </p:cNvPr>
          <p:cNvCxnSpPr/>
          <p:nvPr/>
        </p:nvCxnSpPr>
        <p:spPr>
          <a:xfrm>
            <a:off x="9601200" y="5390291"/>
            <a:ext cx="0" cy="1082828"/>
          </a:xfrm>
          <a:prstGeom prst="line">
            <a:avLst/>
          </a:prstGeom>
          <a:ln>
            <a:solidFill>
              <a:srgbClr val="51BA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88B07E42-A3A7-BD93-3266-F309F8D903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7459" y="2613392"/>
            <a:ext cx="8475912" cy="163121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0" b="0" i="0" u="none" strike="noStrike" kern="1200" cap="none" spc="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Bebas Neue" panose="020B0606020202050201" pitchFamily="34" charset="77"/>
                <a:ea typeface="+mn-ea"/>
                <a:cs typeface="+mn-cs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539245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533</Words>
  <Application>Microsoft Office PowerPoint</Application>
  <PresentationFormat>Widescreen</PresentationFormat>
  <Paragraphs>36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Bebas Neue</vt:lpstr>
      <vt:lpstr>Calibri</vt:lpstr>
      <vt:lpstr>Calibri Light</vt:lpstr>
      <vt:lpstr>Office Theme</vt:lpstr>
      <vt:lpstr>Just Talk’s  Real Bodies in Herts campaign</vt:lpstr>
      <vt:lpstr>What is Just Talk?</vt:lpstr>
      <vt:lpstr>Why body image?</vt:lpstr>
      <vt:lpstr>‘Real Bodies in Herts’</vt:lpstr>
      <vt:lpstr>What’s on offer?</vt:lpstr>
      <vt:lpstr>What are we going to be doing?</vt:lpstr>
      <vt:lpstr>Get involved!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Amelia Stanton</dc:creator>
  <cp:lastModifiedBy>Amelia Stanton</cp:lastModifiedBy>
  <cp:revision>11</cp:revision>
  <dcterms:created xsi:type="dcterms:W3CDTF">2023-02-08T14:51:55Z</dcterms:created>
  <dcterms:modified xsi:type="dcterms:W3CDTF">2023-02-13T09:44:17Z</dcterms:modified>
</cp:coreProperties>
</file>